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DFD12A-794B-7225-53B5-B642A6B55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C9B102D-C9AA-5D00-EE89-46AC8D7F0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2DA6429-54A2-1FB5-B420-5FB345ED0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DB33628-5C0D-A9A4-F037-BC5042425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784F7C-EA0F-8374-AE41-DA568AA40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6233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3D654E-9DAC-2D9F-7E1B-356F0970E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5F27B8C-DB6C-9DCD-2C56-1A5C27F5DD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F01B2C0-48BE-E183-49FF-7C4D42A8B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4453F8-D8DD-A634-043D-02CDD92F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35F734-7A19-6845-6BA7-59ADA0182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0440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A1AA882-AD42-300A-76D5-FF4E491301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4A71D77-2C9C-B0EE-7B5E-DCE82237D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06CD75-F7D5-7DEB-46FE-BD0D03B9F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7AA299-8D37-EFE6-5390-971D806F6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356BAC6-A9BB-71EB-95F1-00ABA527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1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153DB6-B002-9FBB-5AAC-6E07B44B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81384D-529D-013A-F554-93C730DD7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14A5152-B0EE-18C1-15FD-0C42D9ADF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EAB822-9180-F41B-58E5-BC7B7D1C1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3B081B-19B1-6C26-DF4C-5A5E2EA8B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615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934DC8-BCD4-F4BB-4C70-B6D499791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D48347-85AC-F0D5-5802-590C79C0C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30536B-6B97-1DD8-969E-7A8E46B6D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AE578A-895A-088E-AE04-5FB6BC458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A49D8F-0C88-827A-DF0F-294D9118C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966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C3759-CD02-9250-CECD-01FCF7D8F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48DE7E-BA7E-05DF-DF12-51CD5BC5F3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E652D6-E4C2-E04E-052F-176AA2706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5629880-475C-025D-6A32-3EF424026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6197103-CA69-9094-4C28-242390A15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2E1DB40-371F-6993-BAE9-FEC7FF41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3188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9E5DD7-DECC-8DBE-06C7-0BDF8B0E1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CADA81-805A-58A4-39FE-4DA6A57BE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E3199E0-3E91-0CFE-A567-EFE97744B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0BD518C-7121-9FD0-8496-F97FA2B3D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0CF569E-04CA-890E-58A2-B4B124CAC0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3F70D5A-8A53-B804-05BB-F43E9C2C0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04D12A3-ADE0-4809-2866-125A931FF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CF4ACA5-388C-3B26-53EA-AC71BC09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9494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9B9669-DC90-CF78-39DF-889C1DB20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298ED27-1519-4543-004C-700CB0100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237E50-21EC-EBEF-F17E-66098CA1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24B956A-E2C6-2462-2DBE-FF91E5F1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7169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80B195-1AC9-6BF3-B6BC-2A2B49D6B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5FFFEF5-3CCB-9F90-A87C-4E842EA7E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FD820C3-A110-05C0-7FBA-77FB75757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3489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BC9400-F6B3-136E-9C92-CC3F25942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29C3FC-B325-0F87-BACC-64D9274F5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DA27D2E-4080-D66A-B509-FCCE1DDADF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B23E05F-496D-7CBA-7FE2-FC72AF415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7AAD6D-C0DC-D8DE-3DD3-342502173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E922850-692E-10FA-E088-2567F33E4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8608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620C4-B483-1CEF-EB0B-0C8B6A8C8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0A852AF-450C-3F2F-6DBA-56EF165C7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5A88E74-81D9-DD30-B06E-58AEE2AF3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66D7763-8D61-5C4D-6F50-D7856DC50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6F599F3-A8EE-9A97-63A9-E16E79A5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356CDF2-D3AE-D0E7-5D7E-DD58C6B4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1441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50DBE7E-5D7B-66D6-666E-DFA31A5BF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6E85AF-6857-D227-E6B3-0994B6984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31A967-E58A-043B-944A-620B93B1B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67D987-9860-4C62-BE93-D64CA3534160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5F4DEE-E95B-9F48-3D54-53893B7FCB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5C59763-D861-B57C-CECB-EE154C338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60E61A-FC98-4BA1-A9EE-805F9652E9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3506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E4D0A9-898D-8D67-D131-EA2716EE8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6375" y="2061464"/>
            <a:ext cx="9144000" cy="2387600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1"/>
                </a:solidFill>
              </a:rPr>
              <a:t>Apport de l’imagerie spatiale pour l’étude du trait de côte dans les territoires d’Outre-Mer insulaires tropicaux français </a:t>
            </a:r>
          </a:p>
        </p:txBody>
      </p:sp>
      <p:pic>
        <p:nvPicPr>
          <p:cNvPr id="5" name="Image 4" descr="Une image contenant texte, capture d’écran, Police, Graphique&#10;&#10;Description générée automatiquement">
            <a:extLst>
              <a:ext uri="{FF2B5EF4-FFF2-40B4-BE49-F238E27FC236}">
                <a16:creationId xmlns:a16="http://schemas.microsoft.com/office/drawing/2014/main" id="{57AC811B-1577-6952-BB9F-4CA6B38E7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64" y="110838"/>
            <a:ext cx="1104974" cy="1102328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E8B21631-CB47-85F1-A425-14B3BF369333}"/>
              </a:ext>
            </a:extLst>
          </p:cNvPr>
          <p:cNvSpPr/>
          <p:nvPr/>
        </p:nvSpPr>
        <p:spPr>
          <a:xfrm>
            <a:off x="10620375" y="110838"/>
            <a:ext cx="1104974" cy="1102328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D60D44F-304D-B198-B632-A1ADC6EE845F}"/>
              </a:ext>
            </a:extLst>
          </p:cNvPr>
          <p:cNvSpPr txBox="1"/>
          <p:nvPr/>
        </p:nvSpPr>
        <p:spPr>
          <a:xfrm>
            <a:off x="193964" y="5919740"/>
            <a:ext cx="241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FONTAINE Camille 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72C6B92-9E27-342F-E966-11C83A03B9B8}"/>
              </a:ext>
            </a:extLst>
          </p:cNvPr>
          <p:cNvSpPr txBox="1"/>
          <p:nvPr/>
        </p:nvSpPr>
        <p:spPr>
          <a:xfrm>
            <a:off x="497487" y="6289072"/>
            <a:ext cx="241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M1 SPE GGL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5DD03D6-21D0-215E-637B-8C6D11CAC4E4}"/>
              </a:ext>
            </a:extLst>
          </p:cNvPr>
          <p:cNvSpPr txBox="1"/>
          <p:nvPr/>
        </p:nvSpPr>
        <p:spPr>
          <a:xfrm>
            <a:off x="9966824" y="6104406"/>
            <a:ext cx="241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2023-2024</a:t>
            </a:r>
          </a:p>
        </p:txBody>
      </p:sp>
    </p:spTree>
    <p:extLst>
      <p:ext uri="{BB962C8B-B14F-4D97-AF65-F5344CB8AC3E}">
        <p14:creationId xmlns:p14="http://schemas.microsoft.com/office/powerpoint/2010/main" val="21582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855E0B72-E10F-EB6C-877C-DAE0525F4D71}"/>
              </a:ext>
            </a:extLst>
          </p:cNvPr>
          <p:cNvSpPr txBox="1"/>
          <p:nvPr/>
        </p:nvSpPr>
        <p:spPr>
          <a:xfrm>
            <a:off x="228600" y="118872"/>
            <a:ext cx="4215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</a:rPr>
              <a:t>Introduction</a:t>
            </a:r>
            <a:r>
              <a:rPr lang="fr-FR" sz="24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3D84946-71B0-FFBF-0B41-265CAA1B70CE}"/>
              </a:ext>
            </a:extLst>
          </p:cNvPr>
          <p:cNvSpPr txBox="1"/>
          <p:nvPr/>
        </p:nvSpPr>
        <p:spPr>
          <a:xfrm>
            <a:off x="1787652" y="2878348"/>
            <a:ext cx="3076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Régions côtières 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530F7D20-133F-CE24-8F74-C381FE5D5A67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4864608" y="1627632"/>
            <a:ext cx="1231392" cy="151232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992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855E0B72-E10F-EB6C-877C-DAE0525F4D71}"/>
              </a:ext>
            </a:extLst>
          </p:cNvPr>
          <p:cNvSpPr txBox="1"/>
          <p:nvPr/>
        </p:nvSpPr>
        <p:spPr>
          <a:xfrm>
            <a:off x="228600" y="118872"/>
            <a:ext cx="4215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</a:rPr>
              <a:t>Zone d’étude </a:t>
            </a:r>
            <a:r>
              <a:rPr lang="fr-FR" sz="24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5" name="Image 4" descr="Une image contenant carte, Terre, nature, Monde&#10;&#10;Description générée automatiquement">
            <a:extLst>
              <a:ext uri="{FF2B5EF4-FFF2-40B4-BE49-F238E27FC236}">
                <a16:creationId xmlns:a16="http://schemas.microsoft.com/office/drawing/2014/main" id="{346F1AA4-5114-D68D-C0FD-959201CE3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92" y="1325875"/>
            <a:ext cx="6568776" cy="464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29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2925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7074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28</Words>
  <Application>Microsoft Office PowerPoint</Application>
  <PresentationFormat>Grand écran</PresentationFormat>
  <Paragraphs>7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Thème Office</vt:lpstr>
      <vt:lpstr>Apport de l’imagerie spatiale pour l’étude du trait de côte dans les territoires d’Outre-Mer insulaires tropicaux français 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Camille Fontaine</dc:creator>
  <cp:lastModifiedBy>Camille Fontaine</cp:lastModifiedBy>
  <cp:revision>1</cp:revision>
  <dcterms:created xsi:type="dcterms:W3CDTF">2024-06-06T06:46:44Z</dcterms:created>
  <dcterms:modified xsi:type="dcterms:W3CDTF">2024-06-06T13:58:45Z</dcterms:modified>
</cp:coreProperties>
</file>

<file path=docProps/thumbnail.jpeg>
</file>